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2" r:id="rId4"/>
    <p:sldId id="263" r:id="rId5"/>
    <p:sldId id="259" r:id="rId6"/>
    <p:sldId id="258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EE8-9661-AFAD-1C29-D206F9B7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B63C2-909E-303E-542E-EDFE6D9BF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1AF6-7D0E-C4C0-3E85-EB2771BB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D43B6-0B88-1F1D-5887-4B5F1AC7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BBF4E-BBEA-1EAC-8057-F06A47A2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58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43E5-3F66-22AE-3D25-738DFC9A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57C8D-A927-DFDD-0FAF-6D74E4A80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FF57-241C-80FD-513F-2476961A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6A642-04B6-0900-D1FD-7331D9A3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FC50-4C75-B718-09F5-56FB6BF4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2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A6DEA-AC06-0953-90EE-1CD56D0E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DBCCA-81BB-46D6-5ACE-92100BCF7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26B5-292E-BF3F-DA9B-5E9F9FC4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6BAEB-073B-77A2-0C6C-82EAC4BDE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CA24F-8862-EF34-BB24-DE27DE45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26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DDA5-EFEB-345E-55D0-817D9D8E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AE7F4-BB82-AF66-DF3D-BAF29E96C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7C74-5A1B-15B3-63B4-90E3E23C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E073-7940-1462-581A-5DE366EC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C85C-71D9-4AD2-324E-1605E634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37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F77A-657B-F3C0-7F7B-97DDA542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4406F-3F65-5365-F985-200DE8F04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2CD7D-0F28-36A0-ED10-3B4AFAC5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C7D9-35AC-B129-BE27-BEB1439F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2569-05CD-6874-A3A2-16C3D770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18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4A206-57A1-A7F1-3201-09EB36FF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EF45-4203-76ED-FD16-B1BBF8444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B7BB7-E4DA-9353-F1EF-322B09DAB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E3808-1DC4-E84D-CCC6-734D59D7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8988C-1B05-F5C9-A163-90C4C87C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2F7BD-DA2F-0972-63A0-11ACB5D2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5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D9D7-1EB7-9D13-4023-FED36C47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E0C28-ECBD-61C7-9E65-A005D839A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8A43-FE28-908F-F479-B9996A2C8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C438F-0720-22A7-80C8-A20A0BAFC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DD437-B045-D981-8070-0BE638A5B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CFB2D-FDFD-5E88-0DCB-925384EE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605BD-18C7-E26D-257C-7FEFF212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84D19-9B93-1366-3423-ADF42EEF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6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1318-F465-1745-99D7-3CF770FE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2127F-2F1C-C4A2-8666-B1940BCB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99D3-5980-1B93-5E36-81C49C89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F172D-063E-D1B2-7B9F-957353BD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07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86BE4-0A15-3946-02D0-43BF0BF4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775A2-356A-80D4-155D-F5F66FB7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4B54-A203-A2E3-A76D-CFFDBD17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11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488C-1A7C-8A28-C906-A425ED51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C008-3008-F5B5-1DD0-4D5136FA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08951-6994-7E4B-7AF3-A1081873F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38EC1-84BB-B367-FCF1-21867758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46E11-3E7C-FC1A-9108-51A0D6E3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81752-3546-E35C-EF49-AF07D330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97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CEF3-A3BD-CDF2-6AD1-8619450D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55B0F-5FB3-7DDD-B5AB-2242E238C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1C14A-B39E-C5F6-030A-15A0E3EAD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47A39-BDDD-A38E-EDFE-88B4C2F6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E5C5A-E97E-2ABF-FF60-E44CD5DF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8B733-3B12-B871-5557-7ADFDFCC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18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90151-D5FF-4DD2-CD19-67338071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5ED16-3C17-6E28-7CC0-5FC8B85D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7C1FE-749F-BB06-A1C7-622238A5A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60A9C-CDA0-4752-BA3B-8D6B0F30EEF5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B2E7-2B1D-40FE-FA4D-A391AB27F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ED877-4BF3-C45D-12EE-179FF506B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F4D1E-1D04-479C-9F0A-1DBD63A0EE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6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4BE10E-EB49-77E7-9F7B-33030946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5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7B1724-4F03-A6C4-73CE-E20E7D55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20" y="0"/>
            <a:ext cx="12263920" cy="7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0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6555CB-84AE-F619-D1A5-7AE55DDD2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09"/>
            <a:ext cx="12192000" cy="70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4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B94170A-02C0-5D3E-D6E7-8949C1D1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7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63A6CA-DA5A-EE16-02D9-84A0A960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B363AF9-333B-33ED-02ED-FF669C61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0B91289-40B4-9D38-87A4-4BECB4AD7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8B456D-9C0A-6A69-0681-2D7A5E5E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5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DC0988-DDA1-083E-6928-CE285496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4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miling&#10;&#10;Description automatically generated with low confidence">
            <a:extLst>
              <a:ext uri="{FF2B5EF4-FFF2-40B4-BE49-F238E27FC236}">
                <a16:creationId xmlns:a16="http://schemas.microsoft.com/office/drawing/2014/main" id="{CB69A5A9-3A8F-60EF-3737-218DC07D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186197-249D-3590-C02E-131BA09F2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485"/>
            <a:ext cx="12192000" cy="722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5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F879C3-0310-FE99-B05C-AB1218057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2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8A8BCCE-2C81-9B7A-2181-794904676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1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37A98D8-04F4-4F48-A0EC-102350E54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67561EB-03C7-E78A-2BAE-38B267FA9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129"/>
            <a:ext cx="12192000" cy="71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6C77F78-727E-3E5C-5581-588E50C6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32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1E20A59-FEE1-62C0-9B2B-51BF38135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9830"/>
            <a:ext cx="12318715" cy="71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99A228-F08B-887D-8326-F5B2774C8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41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9B17CA4-56B2-50DD-6F25-3D7B104E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C57A9CA-3185-C13F-D23B-F994512B7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166" cy="7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B329192-CE0B-0E84-8DE2-CE8FA5907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291"/>
            <a:ext cx="12192000" cy="75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1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8BF863-7EC5-7FEC-5732-009EDFCE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658"/>
            <a:ext cx="12192000" cy="72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1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9BAF9BE-3089-5E13-3777-8A16AA7CF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6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ADFA193-0524-C63D-4AB5-7F7B2DF26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5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CEF1CFE3-0006-2DA9-7A6C-0A2CF2FF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41407C8-0073-EB62-F573-8B2BFC8EF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8533"/>
            <a:ext cx="12318715" cy="70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4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28871F8-55E2-0C5E-95CE-45187074F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19" y="-170820"/>
            <a:ext cx="12264019" cy="7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9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45135-9645-DBD1-BBBA-604B350B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59592-FAB3-7BD9-B2C5-D74F500FE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94F759-3BC9-B94E-076B-1C62274A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618" cy="69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1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68D6BD16-1C53-3F60-0694-A90F4CF2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876"/>
            <a:ext cx="12192000" cy="71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1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5939930-0843-FF7B-AEE1-F309F120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27"/>
            <a:ext cx="12192000" cy="71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4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620EB0C-DF27-9EF9-9A90-2B6181945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96"/>
            <a:ext cx="12192000" cy="69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333DB9-2860-4A5A-2634-57AFBE3E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0AEA-C4B4-9924-D2A1-308A4FE3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B747CD7-D442-9A53-862F-D8B62E24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3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BF5700-B99A-17ED-AFE8-A84F116EE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2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19CF43-A75C-47CE-45C7-EE575210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06"/>
            <a:ext cx="12192000" cy="69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6C94429-7497-7CF2-B599-25128048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560"/>
            <a:ext cx="12192000" cy="70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5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49D6998-A07F-A441-AC8F-261CE2FC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2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35DE9DD501749BCC2F1E5892C6E81" ma:contentTypeVersion="4" ma:contentTypeDescription="Create a new document." ma:contentTypeScope="" ma:versionID="c780bb462de92cc06fe962f0a9710b7c">
  <xsd:schema xmlns:xsd="http://www.w3.org/2001/XMLSchema" xmlns:xs="http://www.w3.org/2001/XMLSchema" xmlns:p="http://schemas.microsoft.com/office/2006/metadata/properties" xmlns:ns2="b92c99ac-861f-444e-a849-6b6a7463cdff" targetNamespace="http://schemas.microsoft.com/office/2006/metadata/properties" ma:root="true" ma:fieldsID="9e78ebf0d600ee6d6c790af0e5da9f62" ns2:_="">
    <xsd:import namespace="b92c99ac-861f-444e-a849-6b6a7463c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c99ac-861f-444e-a849-6b6a7463c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94E19A-D496-4FFB-8FC1-538A260F0A86}"/>
</file>

<file path=customXml/itemProps2.xml><?xml version="1.0" encoding="utf-8"?>
<ds:datastoreItem xmlns:ds="http://schemas.openxmlformats.org/officeDocument/2006/customXml" ds:itemID="{1C21EFA3-D923-4941-8165-5C163B4A77B2}"/>
</file>

<file path=customXml/itemProps3.xml><?xml version="1.0" encoding="utf-8"?>
<ds:datastoreItem xmlns:ds="http://schemas.openxmlformats.org/officeDocument/2006/customXml" ds:itemID="{1C517906-9843-4E16-AA70-1295B22786A7}"/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Praveen Kumar Shukla [MUJ]</dc:creator>
  <cp:lastModifiedBy>Anshika Malsaria [MU - Jaipur]</cp:lastModifiedBy>
  <cp:revision>6</cp:revision>
  <dcterms:created xsi:type="dcterms:W3CDTF">2023-01-24T17:12:33Z</dcterms:created>
  <dcterms:modified xsi:type="dcterms:W3CDTF">2024-01-31T08:45:22Z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0x010100ECE35DE9DD501749BCC2F1E5892C6E81</vt:lpwstr>
  </property>
</Properties>
</file>